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E45B2C4-33C8-486C-926B-1338589FB317}">
          <p14:sldIdLst>
            <p14:sldId id="256"/>
            <p14:sldId id="257"/>
            <p14:sldId id="258"/>
            <p14:sldId id="259"/>
            <p14:sldId id="260"/>
            <p14:sldId id="261"/>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D2B14-3607-4E7E-91E0-87401269602C}" v="13" dt="2023-12-16T23:41:26.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Carlsson" userId="8ec0f5d3dc7ddb08" providerId="LiveId" clId="{FD8D2B14-3607-4E7E-91E0-87401269602C}"/>
    <pc:docChg chg="undo custSel addSld delSld modSld modSection">
      <pc:chgData name="Stefan Carlsson" userId="8ec0f5d3dc7ddb08" providerId="LiveId" clId="{FD8D2B14-3607-4E7E-91E0-87401269602C}" dt="2023-12-19T00:06:07.195" v="3613" actId="20577"/>
      <pc:docMkLst>
        <pc:docMk/>
      </pc:docMkLst>
      <pc:sldChg chg="modSp mod">
        <pc:chgData name="Stefan Carlsson" userId="8ec0f5d3dc7ddb08" providerId="LiveId" clId="{FD8D2B14-3607-4E7E-91E0-87401269602C}" dt="2023-12-16T22:53:10.731" v="2645" actId="20577"/>
        <pc:sldMkLst>
          <pc:docMk/>
          <pc:sldMk cId="1475426955" sldId="257"/>
        </pc:sldMkLst>
        <pc:spChg chg="mod">
          <ac:chgData name="Stefan Carlsson" userId="8ec0f5d3dc7ddb08" providerId="LiveId" clId="{FD8D2B14-3607-4E7E-91E0-87401269602C}" dt="2023-12-16T22:53:10.731" v="2645" actId="20577"/>
          <ac:spMkLst>
            <pc:docMk/>
            <pc:sldMk cId="1475426955" sldId="257"/>
            <ac:spMk id="3" creationId="{FDE44039-DF1B-5F2A-500D-739867EEFD1E}"/>
          </ac:spMkLst>
        </pc:spChg>
      </pc:sldChg>
      <pc:sldChg chg="modSp mod">
        <pc:chgData name="Stefan Carlsson" userId="8ec0f5d3dc7ddb08" providerId="LiveId" clId="{FD8D2B14-3607-4E7E-91E0-87401269602C}" dt="2023-12-16T21:19:35.180" v="369" actId="1076"/>
        <pc:sldMkLst>
          <pc:docMk/>
          <pc:sldMk cId="3036945303" sldId="258"/>
        </pc:sldMkLst>
        <pc:spChg chg="mod">
          <ac:chgData name="Stefan Carlsson" userId="8ec0f5d3dc7ddb08" providerId="LiveId" clId="{FD8D2B14-3607-4E7E-91E0-87401269602C}" dt="2023-12-16T21:19:24.526" v="368" actId="14100"/>
          <ac:spMkLst>
            <pc:docMk/>
            <pc:sldMk cId="3036945303" sldId="258"/>
            <ac:spMk id="5" creationId="{41D3B9D6-D458-B421-66CA-61A71EA110C8}"/>
          </ac:spMkLst>
        </pc:spChg>
        <pc:picChg chg="mod">
          <ac:chgData name="Stefan Carlsson" userId="8ec0f5d3dc7ddb08" providerId="LiveId" clId="{FD8D2B14-3607-4E7E-91E0-87401269602C}" dt="2023-12-16T21:19:35.180" v="369" actId="1076"/>
          <ac:picMkLst>
            <pc:docMk/>
            <pc:sldMk cId="3036945303" sldId="258"/>
            <ac:picMk id="7" creationId="{AF3203BB-569D-F041-6997-91C166F0A141}"/>
          </ac:picMkLst>
        </pc:picChg>
      </pc:sldChg>
      <pc:sldChg chg="modSp mod">
        <pc:chgData name="Stefan Carlsson" userId="8ec0f5d3dc7ddb08" providerId="LiveId" clId="{FD8D2B14-3607-4E7E-91E0-87401269602C}" dt="2023-12-16T21:20:34.018" v="378" actId="20577"/>
        <pc:sldMkLst>
          <pc:docMk/>
          <pc:sldMk cId="2345682596" sldId="259"/>
        </pc:sldMkLst>
        <pc:spChg chg="mod">
          <ac:chgData name="Stefan Carlsson" userId="8ec0f5d3dc7ddb08" providerId="LiveId" clId="{FD8D2B14-3607-4E7E-91E0-87401269602C}" dt="2023-12-16T21:20:34.018" v="378" actId="20577"/>
          <ac:spMkLst>
            <pc:docMk/>
            <pc:sldMk cId="2345682596" sldId="259"/>
            <ac:spMk id="4" creationId="{7A22144B-117A-BB7C-673A-CC7DC2F1D1EB}"/>
          </ac:spMkLst>
        </pc:spChg>
      </pc:sldChg>
      <pc:sldChg chg="addSp delSp modSp new mod">
        <pc:chgData name="Stefan Carlsson" userId="8ec0f5d3dc7ddb08" providerId="LiveId" clId="{FD8D2B14-3607-4E7E-91E0-87401269602C}" dt="2023-12-16T22:08:35.673" v="1903" actId="14100"/>
        <pc:sldMkLst>
          <pc:docMk/>
          <pc:sldMk cId="467160872" sldId="260"/>
        </pc:sldMkLst>
        <pc:spChg chg="mod">
          <ac:chgData name="Stefan Carlsson" userId="8ec0f5d3dc7ddb08" providerId="LiveId" clId="{FD8D2B14-3607-4E7E-91E0-87401269602C}" dt="2023-12-16T21:30:53.860" v="463" actId="14100"/>
          <ac:spMkLst>
            <pc:docMk/>
            <pc:sldMk cId="467160872" sldId="260"/>
            <ac:spMk id="2" creationId="{20AA9FC1-73B0-E136-ACE6-E695099A4998}"/>
          </ac:spMkLst>
        </pc:spChg>
        <pc:spChg chg="del">
          <ac:chgData name="Stefan Carlsson" userId="8ec0f5d3dc7ddb08" providerId="LiveId" clId="{FD8D2B14-3607-4E7E-91E0-87401269602C}" dt="2023-12-16T21:22:04.559" v="427" actId="21"/>
          <ac:spMkLst>
            <pc:docMk/>
            <pc:sldMk cId="467160872" sldId="260"/>
            <ac:spMk id="3" creationId="{2B07B09C-DA2E-3B2D-723A-7864FD6EBF1C}"/>
          </ac:spMkLst>
        </pc:spChg>
        <pc:spChg chg="add mod">
          <ac:chgData name="Stefan Carlsson" userId="8ec0f5d3dc7ddb08" providerId="LiveId" clId="{FD8D2B14-3607-4E7E-91E0-87401269602C}" dt="2023-12-16T21:44:17.359" v="834" actId="404"/>
          <ac:spMkLst>
            <pc:docMk/>
            <pc:sldMk cId="467160872" sldId="260"/>
            <ac:spMk id="10" creationId="{B662220F-F8B5-35D0-CBB7-F5B47835B107}"/>
          </ac:spMkLst>
        </pc:spChg>
        <pc:spChg chg="add mod">
          <ac:chgData name="Stefan Carlsson" userId="8ec0f5d3dc7ddb08" providerId="LiveId" clId="{FD8D2B14-3607-4E7E-91E0-87401269602C}" dt="2023-12-16T22:08:35.673" v="1903" actId="14100"/>
          <ac:spMkLst>
            <pc:docMk/>
            <pc:sldMk cId="467160872" sldId="260"/>
            <ac:spMk id="11" creationId="{5B5A8232-D09F-6F3C-C743-E61144D5219E}"/>
          </ac:spMkLst>
        </pc:spChg>
        <pc:spChg chg="add del mod">
          <ac:chgData name="Stefan Carlsson" userId="8ec0f5d3dc7ddb08" providerId="LiveId" clId="{FD8D2B14-3607-4E7E-91E0-87401269602C}" dt="2023-12-16T21:46:17.985" v="844" actId="21"/>
          <ac:spMkLst>
            <pc:docMk/>
            <pc:sldMk cId="467160872" sldId="260"/>
            <ac:spMk id="17" creationId="{87B6CA5E-2BF3-F6AA-B833-A1E5742BE08F}"/>
          </ac:spMkLst>
        </pc:spChg>
        <pc:spChg chg="add del mod">
          <ac:chgData name="Stefan Carlsson" userId="8ec0f5d3dc7ddb08" providerId="LiveId" clId="{FD8D2B14-3607-4E7E-91E0-87401269602C}" dt="2023-12-16T21:49:54.182" v="1019" actId="21"/>
          <ac:spMkLst>
            <pc:docMk/>
            <pc:sldMk cId="467160872" sldId="260"/>
            <ac:spMk id="18" creationId="{0254E25A-2AAB-AE92-0ADF-5892743FC72E}"/>
          </ac:spMkLst>
        </pc:spChg>
        <pc:spChg chg="add mod">
          <ac:chgData name="Stefan Carlsson" userId="8ec0f5d3dc7ddb08" providerId="LiveId" clId="{FD8D2B14-3607-4E7E-91E0-87401269602C}" dt="2023-12-16T22:07:09.131" v="1898" actId="404"/>
          <ac:spMkLst>
            <pc:docMk/>
            <pc:sldMk cId="467160872" sldId="260"/>
            <ac:spMk id="24" creationId="{F7F018FD-0814-C8D8-3D8A-001E78CC8C52}"/>
          </ac:spMkLst>
        </pc:spChg>
        <pc:picChg chg="add del mod">
          <ac:chgData name="Stefan Carlsson" userId="8ec0f5d3dc7ddb08" providerId="LiveId" clId="{FD8D2B14-3607-4E7E-91E0-87401269602C}" dt="2023-12-16T21:24:42.605" v="434" actId="21"/>
          <ac:picMkLst>
            <pc:docMk/>
            <pc:sldMk cId="467160872" sldId="260"/>
            <ac:picMk id="5" creationId="{21529FCD-0772-EF86-EB72-2A729F29FE62}"/>
          </ac:picMkLst>
        </pc:picChg>
        <pc:picChg chg="add del mod">
          <ac:chgData name="Stefan Carlsson" userId="8ec0f5d3dc7ddb08" providerId="LiveId" clId="{FD8D2B14-3607-4E7E-91E0-87401269602C}" dt="2023-12-16T21:25:25.280" v="439" actId="931"/>
          <ac:picMkLst>
            <pc:docMk/>
            <pc:sldMk cId="467160872" sldId="260"/>
            <ac:picMk id="7" creationId="{E0E6F04A-065F-37AD-DCB3-FF4E24E1050C}"/>
          </ac:picMkLst>
        </pc:picChg>
        <pc:picChg chg="add mod">
          <ac:chgData name="Stefan Carlsson" userId="8ec0f5d3dc7ddb08" providerId="LiveId" clId="{FD8D2B14-3607-4E7E-91E0-87401269602C}" dt="2023-12-16T21:30:37.376" v="460" actId="1076"/>
          <ac:picMkLst>
            <pc:docMk/>
            <pc:sldMk cId="467160872" sldId="260"/>
            <ac:picMk id="9" creationId="{1DDC0D51-4392-2A99-D42B-7DB150E441D3}"/>
          </ac:picMkLst>
        </pc:picChg>
        <pc:cxnChg chg="add mod">
          <ac:chgData name="Stefan Carlsson" userId="8ec0f5d3dc7ddb08" providerId="LiveId" clId="{FD8D2B14-3607-4E7E-91E0-87401269602C}" dt="2023-12-16T22:08:35.673" v="1903" actId="14100"/>
          <ac:cxnSpMkLst>
            <pc:docMk/>
            <pc:sldMk cId="467160872" sldId="260"/>
            <ac:cxnSpMk id="13" creationId="{BC669632-C172-AB31-585D-60190FBEE0DC}"/>
          </ac:cxnSpMkLst>
        </pc:cxnChg>
        <pc:cxnChg chg="add mod">
          <ac:chgData name="Stefan Carlsson" userId="8ec0f5d3dc7ddb08" providerId="LiveId" clId="{FD8D2B14-3607-4E7E-91E0-87401269602C}" dt="2023-12-16T22:07:41.205" v="1901" actId="14100"/>
          <ac:cxnSpMkLst>
            <pc:docMk/>
            <pc:sldMk cId="467160872" sldId="260"/>
            <ac:cxnSpMk id="26" creationId="{E4C3539D-5DC9-08EB-41A2-C118E282940F}"/>
          </ac:cxnSpMkLst>
        </pc:cxnChg>
      </pc:sldChg>
      <pc:sldChg chg="addSp delSp modSp new mod">
        <pc:chgData name="Stefan Carlsson" userId="8ec0f5d3dc7ddb08" providerId="LiveId" clId="{FD8D2B14-3607-4E7E-91E0-87401269602C}" dt="2023-12-16T22:52:00.387" v="2642" actId="207"/>
        <pc:sldMkLst>
          <pc:docMk/>
          <pc:sldMk cId="2251400690" sldId="261"/>
        </pc:sldMkLst>
        <pc:spChg chg="del">
          <ac:chgData name="Stefan Carlsson" userId="8ec0f5d3dc7ddb08" providerId="LiveId" clId="{FD8D2B14-3607-4E7E-91E0-87401269602C}" dt="2023-12-16T22:11:37.472" v="1917" actId="21"/>
          <ac:spMkLst>
            <pc:docMk/>
            <pc:sldMk cId="2251400690" sldId="261"/>
            <ac:spMk id="2" creationId="{01E4C3B3-637B-8157-13ED-FF40EF14E1CF}"/>
          </ac:spMkLst>
        </pc:spChg>
        <pc:spChg chg="del">
          <ac:chgData name="Stefan Carlsson" userId="8ec0f5d3dc7ddb08" providerId="LiveId" clId="{FD8D2B14-3607-4E7E-91E0-87401269602C}" dt="2023-12-16T22:11:42.250" v="1918" actId="21"/>
          <ac:spMkLst>
            <pc:docMk/>
            <pc:sldMk cId="2251400690" sldId="261"/>
            <ac:spMk id="3" creationId="{15865A85-A619-ADC6-BAA1-D4FB126D9875}"/>
          </ac:spMkLst>
        </pc:spChg>
        <pc:spChg chg="add mod">
          <ac:chgData name="Stefan Carlsson" userId="8ec0f5d3dc7ddb08" providerId="LiveId" clId="{FD8D2B14-3607-4E7E-91E0-87401269602C}" dt="2023-12-16T22:31:01.842" v="2261" actId="14100"/>
          <ac:spMkLst>
            <pc:docMk/>
            <pc:sldMk cId="2251400690" sldId="261"/>
            <ac:spMk id="8" creationId="{E17B2868-6A67-692B-32CE-84139E839C1C}"/>
          </ac:spMkLst>
        </pc:spChg>
        <pc:spChg chg="add mod">
          <ac:chgData name="Stefan Carlsson" userId="8ec0f5d3dc7ddb08" providerId="LiveId" clId="{FD8D2B14-3607-4E7E-91E0-87401269602C}" dt="2023-12-16T22:48:43.269" v="2634" actId="20577"/>
          <ac:spMkLst>
            <pc:docMk/>
            <pc:sldMk cId="2251400690" sldId="261"/>
            <ac:spMk id="17" creationId="{2E3EE55D-165C-6437-26A2-5A060499CA7E}"/>
          </ac:spMkLst>
        </pc:spChg>
        <pc:spChg chg="add mod">
          <ac:chgData name="Stefan Carlsson" userId="8ec0f5d3dc7ddb08" providerId="LiveId" clId="{FD8D2B14-3607-4E7E-91E0-87401269602C}" dt="2023-12-16T22:52:00.387" v="2642" actId="207"/>
          <ac:spMkLst>
            <pc:docMk/>
            <pc:sldMk cId="2251400690" sldId="261"/>
            <ac:spMk id="22" creationId="{FDAE3A6B-2470-D56A-72AD-9700C1ADF343}"/>
          </ac:spMkLst>
        </pc:spChg>
        <pc:picChg chg="add del mod">
          <ac:chgData name="Stefan Carlsson" userId="8ec0f5d3dc7ddb08" providerId="LiveId" clId="{FD8D2B14-3607-4E7E-91E0-87401269602C}" dt="2023-12-16T22:19:13.770" v="1927" actId="21"/>
          <ac:picMkLst>
            <pc:docMk/>
            <pc:sldMk cId="2251400690" sldId="261"/>
            <ac:picMk id="5" creationId="{64D789EC-5D8A-1EFC-792C-3F86C2AB5C2A}"/>
          </ac:picMkLst>
        </pc:picChg>
        <pc:picChg chg="add mod">
          <ac:chgData name="Stefan Carlsson" userId="8ec0f5d3dc7ddb08" providerId="LiveId" clId="{FD8D2B14-3607-4E7E-91E0-87401269602C}" dt="2023-12-16T22:30:50.858" v="2258" actId="1076"/>
          <ac:picMkLst>
            <pc:docMk/>
            <pc:sldMk cId="2251400690" sldId="261"/>
            <ac:picMk id="7" creationId="{0496F4FB-F339-155F-3452-3764873E8A87}"/>
          </ac:picMkLst>
        </pc:picChg>
        <pc:cxnChg chg="add mod">
          <ac:chgData name="Stefan Carlsson" userId="8ec0f5d3dc7ddb08" providerId="LiveId" clId="{FD8D2B14-3607-4E7E-91E0-87401269602C}" dt="2023-12-16T22:31:15.218" v="2263" actId="14100"/>
          <ac:cxnSpMkLst>
            <pc:docMk/>
            <pc:sldMk cId="2251400690" sldId="261"/>
            <ac:cxnSpMk id="10" creationId="{AACC24B7-3A12-4D96-CDD1-3D2E2AF8C651}"/>
          </ac:cxnSpMkLst>
        </pc:cxnChg>
        <pc:cxnChg chg="add mod">
          <ac:chgData name="Stefan Carlsson" userId="8ec0f5d3dc7ddb08" providerId="LiveId" clId="{FD8D2B14-3607-4E7E-91E0-87401269602C}" dt="2023-12-16T22:49:28.058" v="2637" actId="14100"/>
          <ac:cxnSpMkLst>
            <pc:docMk/>
            <pc:sldMk cId="2251400690" sldId="261"/>
            <ac:cxnSpMk id="19" creationId="{EA813462-A4BC-3E61-A7DD-13AB25696D7D}"/>
          </ac:cxnSpMkLst>
        </pc:cxnChg>
      </pc:sldChg>
      <pc:sldChg chg="addSp delSp modSp new del mod">
        <pc:chgData name="Stefan Carlsson" userId="8ec0f5d3dc7ddb08" providerId="LiveId" clId="{FD8D2B14-3607-4E7E-91E0-87401269602C}" dt="2023-12-16T23:39:26.006" v="3164" actId="2696"/>
        <pc:sldMkLst>
          <pc:docMk/>
          <pc:sldMk cId="413773786" sldId="262"/>
        </pc:sldMkLst>
        <pc:spChg chg="mod">
          <ac:chgData name="Stefan Carlsson" userId="8ec0f5d3dc7ddb08" providerId="LiveId" clId="{FD8D2B14-3607-4E7E-91E0-87401269602C}" dt="2023-12-16T23:09:39.009" v="2745" actId="20577"/>
          <ac:spMkLst>
            <pc:docMk/>
            <pc:sldMk cId="413773786" sldId="262"/>
            <ac:spMk id="2" creationId="{BA80D743-7ED6-5C85-C6A9-CCAFAE7A02C1}"/>
          </ac:spMkLst>
        </pc:spChg>
        <pc:spChg chg="del">
          <ac:chgData name="Stefan Carlsson" userId="8ec0f5d3dc7ddb08" providerId="LiveId" clId="{FD8D2B14-3607-4E7E-91E0-87401269602C}" dt="2023-12-16T22:56:32.114" v="2726" actId="21"/>
          <ac:spMkLst>
            <pc:docMk/>
            <pc:sldMk cId="413773786" sldId="262"/>
            <ac:spMk id="3" creationId="{C42745E5-D096-DFB6-F832-A98F04676E92}"/>
          </ac:spMkLst>
        </pc:spChg>
        <pc:spChg chg="add del mod">
          <ac:chgData name="Stefan Carlsson" userId="8ec0f5d3dc7ddb08" providerId="LiveId" clId="{FD8D2B14-3607-4E7E-91E0-87401269602C}" dt="2023-12-16T23:31:37.064" v="3146" actId="21"/>
          <ac:spMkLst>
            <pc:docMk/>
            <pc:sldMk cId="413773786" sldId="262"/>
            <ac:spMk id="6" creationId="{E4367BF3-2354-8C87-48BB-9FD125BAB5AB}"/>
          </ac:spMkLst>
        </pc:spChg>
        <pc:spChg chg="add del mod">
          <ac:chgData name="Stefan Carlsson" userId="8ec0f5d3dc7ddb08" providerId="LiveId" clId="{FD8D2B14-3607-4E7E-91E0-87401269602C}" dt="2023-12-16T23:29:05.297" v="3136" actId="21"/>
          <ac:spMkLst>
            <pc:docMk/>
            <pc:sldMk cId="413773786" sldId="262"/>
            <ac:spMk id="7" creationId="{88724D9E-659D-A0DF-FC55-93BDFE3FA209}"/>
          </ac:spMkLst>
        </pc:spChg>
        <pc:spChg chg="add del mod">
          <ac:chgData name="Stefan Carlsson" userId="8ec0f5d3dc7ddb08" providerId="LiveId" clId="{FD8D2B14-3607-4E7E-91E0-87401269602C}" dt="2023-12-16T23:39:06.748" v="3162" actId="21"/>
          <ac:spMkLst>
            <pc:docMk/>
            <pc:sldMk cId="413773786" sldId="262"/>
            <ac:spMk id="8" creationId="{AF27C13C-D299-16D2-EF74-E242CC221515}"/>
          </ac:spMkLst>
        </pc:spChg>
        <pc:picChg chg="add del mod">
          <ac:chgData name="Stefan Carlsson" userId="8ec0f5d3dc7ddb08" providerId="LiveId" clId="{FD8D2B14-3607-4E7E-91E0-87401269602C}" dt="2023-12-16T23:38:17.226" v="3159" actId="21"/>
          <ac:picMkLst>
            <pc:docMk/>
            <pc:sldMk cId="413773786" sldId="262"/>
            <ac:picMk id="5" creationId="{43B1C7A3-F2E6-7009-954F-D52EA830CC24}"/>
          </ac:picMkLst>
        </pc:picChg>
        <pc:picChg chg="add del mod">
          <ac:chgData name="Stefan Carlsson" userId="8ec0f5d3dc7ddb08" providerId="LiveId" clId="{FD8D2B14-3607-4E7E-91E0-87401269602C}" dt="2023-12-16T23:34:17.415" v="3154" actId="21"/>
          <ac:picMkLst>
            <pc:docMk/>
            <pc:sldMk cId="413773786" sldId="262"/>
            <ac:picMk id="10" creationId="{056EE344-79EA-379D-F5CD-E0EB36CA46C0}"/>
          </ac:picMkLst>
        </pc:picChg>
      </pc:sldChg>
      <pc:sldChg chg="addSp delSp modSp new mod">
        <pc:chgData name="Stefan Carlsson" userId="8ec0f5d3dc7ddb08" providerId="LiveId" clId="{FD8D2B14-3607-4E7E-91E0-87401269602C}" dt="2023-12-19T00:06:07.195" v="3613" actId="20577"/>
        <pc:sldMkLst>
          <pc:docMk/>
          <pc:sldMk cId="2249794436" sldId="263"/>
        </pc:sldMkLst>
        <pc:spChg chg="mod">
          <ac:chgData name="Stefan Carlsson" userId="8ec0f5d3dc7ddb08" providerId="LiveId" clId="{FD8D2B14-3607-4E7E-91E0-87401269602C}" dt="2023-12-16T23:38:01.513" v="3157"/>
          <ac:spMkLst>
            <pc:docMk/>
            <pc:sldMk cId="2249794436" sldId="263"/>
            <ac:spMk id="2" creationId="{2FFFAF90-E32F-9D0C-993F-DF2203BFB0D5}"/>
          </ac:spMkLst>
        </pc:spChg>
        <pc:spChg chg="mod">
          <ac:chgData name="Stefan Carlsson" userId="8ec0f5d3dc7ddb08" providerId="LiveId" clId="{FD8D2B14-3607-4E7E-91E0-87401269602C}" dt="2023-12-16T23:50:24.598" v="3608" actId="20577"/>
          <ac:spMkLst>
            <pc:docMk/>
            <pc:sldMk cId="2249794436" sldId="263"/>
            <ac:spMk id="3" creationId="{E5F58EF8-B01B-2DF1-FA3E-1914D8F23A5E}"/>
          </ac:spMkLst>
        </pc:spChg>
        <pc:spChg chg="add mod">
          <ac:chgData name="Stefan Carlsson" userId="8ec0f5d3dc7ddb08" providerId="LiveId" clId="{FD8D2B14-3607-4E7E-91E0-87401269602C}" dt="2023-12-16T23:40:40.854" v="3166" actId="14100"/>
          <ac:spMkLst>
            <pc:docMk/>
            <pc:sldMk cId="2249794436" sldId="263"/>
            <ac:spMk id="5" creationId="{00B11AB2-0B9F-2122-5878-F21A1B5E0470}"/>
          </ac:spMkLst>
        </pc:spChg>
        <pc:spChg chg="add del mod">
          <ac:chgData name="Stefan Carlsson" userId="8ec0f5d3dc7ddb08" providerId="LiveId" clId="{FD8D2B14-3607-4E7E-91E0-87401269602C}" dt="2023-12-19T00:06:07.195" v="3613" actId="20577"/>
          <ac:spMkLst>
            <pc:docMk/>
            <pc:sldMk cId="2249794436" sldId="263"/>
            <ac:spMk id="10" creationId="{82BBBB25-622B-D268-3D31-90BA139AA67B}"/>
          </ac:spMkLst>
        </pc:spChg>
        <pc:picChg chg="add mod">
          <ac:chgData name="Stefan Carlsson" userId="8ec0f5d3dc7ddb08" providerId="LiveId" clId="{FD8D2B14-3607-4E7E-91E0-87401269602C}" dt="2023-12-16T23:38:22.720" v="3160"/>
          <ac:picMkLst>
            <pc:docMk/>
            <pc:sldMk cId="2249794436" sldId="263"/>
            <ac:picMk id="4" creationId="{4FDAC5A4-1F45-B327-045B-6EDBDEE4193B}"/>
          </ac:picMkLst>
        </pc:picChg>
        <pc:cxnChg chg="add mod">
          <ac:chgData name="Stefan Carlsson" userId="8ec0f5d3dc7ddb08" providerId="LiveId" clId="{FD8D2B14-3607-4E7E-91E0-87401269602C}" dt="2023-12-16T23:41:10.285" v="3169" actId="14100"/>
          <ac:cxnSpMkLst>
            <pc:docMk/>
            <pc:sldMk cId="2249794436" sldId="263"/>
            <ac:cxnSpMk id="7" creationId="{18D177AA-02B0-00ED-1044-A9B9723BA950}"/>
          </ac:cxnSpMkLst>
        </pc:cxnChg>
      </pc:sldChg>
      <pc:sldChg chg="delSp new del mod">
        <pc:chgData name="Stefan Carlsson" userId="8ec0f5d3dc7ddb08" providerId="LiveId" clId="{FD8D2B14-3607-4E7E-91E0-87401269602C}" dt="2023-12-16T23:34:40.901" v="3155" actId="2696"/>
        <pc:sldMkLst>
          <pc:docMk/>
          <pc:sldMk cId="3458860911" sldId="263"/>
        </pc:sldMkLst>
        <pc:spChg chg="del">
          <ac:chgData name="Stefan Carlsson" userId="8ec0f5d3dc7ddb08" providerId="LiveId" clId="{FD8D2B14-3607-4E7E-91E0-87401269602C}" dt="2023-12-16T23:34:00.546" v="3153" actId="21"/>
          <ac:spMkLst>
            <pc:docMk/>
            <pc:sldMk cId="3458860911" sldId="263"/>
            <ac:spMk id="2" creationId="{C5D9834D-852C-CE5E-D9A2-1E573D9C3316}"/>
          </ac:spMkLst>
        </pc:spChg>
        <pc:spChg chg="del">
          <ac:chgData name="Stefan Carlsson" userId="8ec0f5d3dc7ddb08" providerId="LiveId" clId="{FD8D2B14-3607-4E7E-91E0-87401269602C}" dt="2023-12-16T23:33:52.755" v="3152" actId="21"/>
          <ac:spMkLst>
            <pc:docMk/>
            <pc:sldMk cId="3458860911" sldId="263"/>
            <ac:spMk id="3" creationId="{530FADB2-274C-466E-05DA-461CBEA15F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9AF94-E52C-3202-24AF-663CA8E4F37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17353DD-5472-ED0B-E74F-759B592BE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D6E0AF7-B4AB-D999-8750-51828D2EDBBD}"/>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5" name="Platshållare för sidfot 4">
            <a:extLst>
              <a:ext uri="{FF2B5EF4-FFF2-40B4-BE49-F238E27FC236}">
                <a16:creationId xmlns:a16="http://schemas.microsoft.com/office/drawing/2014/main" id="{6B976503-DA33-B49F-C0A9-5178148C24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337323-99B3-6BD1-381C-CCF50FC88B7B}"/>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274910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056E4-C602-FA1E-808F-62322227D8D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9C71AD6-2CB6-1DA1-D222-0F3B62E7E36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A61E53-C9D4-604A-5BBB-B612282AE40C}"/>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5" name="Platshållare för sidfot 4">
            <a:extLst>
              <a:ext uri="{FF2B5EF4-FFF2-40B4-BE49-F238E27FC236}">
                <a16:creationId xmlns:a16="http://schemas.microsoft.com/office/drawing/2014/main" id="{63AF9F50-81D7-CE9F-C23C-AC12E7C315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76481F-1958-46ED-DD74-BEA662DE0D91}"/>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21899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6A79055-54B4-9FF9-9039-B7CA251551F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49C6579-72D2-B546-31F9-A85B2C28F3C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D4F717-7BF2-A703-5BB6-E85B497B8406}"/>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5" name="Platshållare för sidfot 4">
            <a:extLst>
              <a:ext uri="{FF2B5EF4-FFF2-40B4-BE49-F238E27FC236}">
                <a16:creationId xmlns:a16="http://schemas.microsoft.com/office/drawing/2014/main" id="{AF6C6197-AB81-1C90-80DD-A76698AED4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65EDBC7-4EB6-F9E2-A933-601D5263B038}"/>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479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1E0CC-6745-5C22-5B81-A04FFADFEF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A68A9A-5D2E-5D5C-4112-F1F476DA106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1B3AB3-FFFF-6B72-5218-4774A8AFC7D7}"/>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5" name="Platshållare för sidfot 4">
            <a:extLst>
              <a:ext uri="{FF2B5EF4-FFF2-40B4-BE49-F238E27FC236}">
                <a16:creationId xmlns:a16="http://schemas.microsoft.com/office/drawing/2014/main" id="{11E6A37C-0A75-3BB7-0894-3C3E323C7B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9A0B49-D82C-49E3-F310-B100568D674D}"/>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161508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DBF78A-E8C0-0829-A448-B468B761A28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AF2C673-83D0-0A15-5FC0-A18EF95A3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EF69376-8144-D95D-76BC-6859C4892C32}"/>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5" name="Platshållare för sidfot 4">
            <a:extLst>
              <a:ext uri="{FF2B5EF4-FFF2-40B4-BE49-F238E27FC236}">
                <a16:creationId xmlns:a16="http://schemas.microsoft.com/office/drawing/2014/main" id="{A924490A-7372-73F6-C469-4C329E301C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1D441E-CD62-66CB-6A99-0F59800936DC}"/>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635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E9555-ADF4-9102-6867-B4B08E7267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F5747E-DD31-516A-CE0B-092E2A7C0D3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656BEE-C2F8-A1AF-38D7-26789B83A7A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78000DC-C727-AA8F-A950-EF83DC730332}"/>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6" name="Platshållare för sidfot 5">
            <a:extLst>
              <a:ext uri="{FF2B5EF4-FFF2-40B4-BE49-F238E27FC236}">
                <a16:creationId xmlns:a16="http://schemas.microsoft.com/office/drawing/2014/main" id="{281DED33-F89F-76AB-6ED9-42441952EFB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80A9ADF-47F5-A4D1-6928-A6264464ACF1}"/>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247189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388C4C-E872-1FC6-BEED-CF42F265304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EA66C2D-6FEC-21C0-5EE1-90C76F572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02CD7FB-E64C-8EAD-BC31-4F153242F9B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D71CA7A-9270-098D-5BCA-8AC87F607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DB3B685-A845-E7C4-629B-A535A40CE62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BB484B-5F5F-7D63-324E-75F67B1497AC}"/>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8" name="Platshållare för sidfot 7">
            <a:extLst>
              <a:ext uri="{FF2B5EF4-FFF2-40B4-BE49-F238E27FC236}">
                <a16:creationId xmlns:a16="http://schemas.microsoft.com/office/drawing/2014/main" id="{AAA80F58-B195-62ED-28E4-7AB47CA378B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75E8210-A32D-169A-3E50-EB3A94901484}"/>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209397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5608C-B71B-D3D2-8AD8-8AFD0C2E892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72AE9EF-78A7-AC3D-C5B7-FE968256C802}"/>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4" name="Platshållare för sidfot 3">
            <a:extLst>
              <a:ext uri="{FF2B5EF4-FFF2-40B4-BE49-F238E27FC236}">
                <a16:creationId xmlns:a16="http://schemas.microsoft.com/office/drawing/2014/main" id="{438F3BBC-9EA4-5BA1-5A7B-864397E0439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D1523B-37D6-5D6D-BF5B-B1A1EB1DB0D8}"/>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335439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84C2900-14C4-10B2-9FA3-9B65893198F6}"/>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3" name="Platshållare för sidfot 2">
            <a:extLst>
              <a:ext uri="{FF2B5EF4-FFF2-40B4-BE49-F238E27FC236}">
                <a16:creationId xmlns:a16="http://schemas.microsoft.com/office/drawing/2014/main" id="{8AE5B8BD-ACA0-9080-D1D6-B671F1AA613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0C385F3-76A7-88BB-973B-BBE662C9E6F0}"/>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89145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1D67AF-B1C2-E826-73C8-BDD949F04AD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3B1521F-E187-540A-79F8-8932ABFC9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033A18-E4F0-30C9-9572-20FB3A840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FB6A986-7350-0689-B098-D88CC9B289E0}"/>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6" name="Platshållare för sidfot 5">
            <a:extLst>
              <a:ext uri="{FF2B5EF4-FFF2-40B4-BE49-F238E27FC236}">
                <a16:creationId xmlns:a16="http://schemas.microsoft.com/office/drawing/2014/main" id="{EDE14E03-2BFF-E685-B9C2-ADAEF4F8E4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B7C7F4-4B5B-8465-4D57-2806CAE4AD0B}"/>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17257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3935C4-476B-3CC2-50FE-65382D7E45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A289C80-8150-2E0E-8D3A-AC1B16F21A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D3ED0C5-1EB5-BC39-1ECE-2377225B4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F18227A-62F9-C9C1-B84A-BD2CDFA2AF00}"/>
              </a:ext>
            </a:extLst>
          </p:cNvPr>
          <p:cNvSpPr>
            <a:spLocks noGrp="1"/>
          </p:cNvSpPr>
          <p:nvPr>
            <p:ph type="dt" sz="half" idx="10"/>
          </p:nvPr>
        </p:nvSpPr>
        <p:spPr/>
        <p:txBody>
          <a:bodyPr/>
          <a:lstStyle/>
          <a:p>
            <a:fld id="{925E0E8F-3093-404F-8790-362E29533FD1}" type="datetimeFigureOut">
              <a:rPr lang="sv-SE" smtClean="0"/>
              <a:t>2023-12-19</a:t>
            </a:fld>
            <a:endParaRPr lang="sv-SE"/>
          </a:p>
        </p:txBody>
      </p:sp>
      <p:sp>
        <p:nvSpPr>
          <p:cNvPr id="6" name="Platshållare för sidfot 5">
            <a:extLst>
              <a:ext uri="{FF2B5EF4-FFF2-40B4-BE49-F238E27FC236}">
                <a16:creationId xmlns:a16="http://schemas.microsoft.com/office/drawing/2014/main" id="{62925DD1-69F6-6C4E-CD54-FC797D88D30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F4D9349-B2E3-8833-0EC7-7F1AB3DB67D9}"/>
              </a:ext>
            </a:extLst>
          </p:cNvPr>
          <p:cNvSpPr>
            <a:spLocks noGrp="1"/>
          </p:cNvSpPr>
          <p:nvPr>
            <p:ph type="sldNum" sz="quarter" idx="12"/>
          </p:nvPr>
        </p:nvSpPr>
        <p:spPr/>
        <p:txBody>
          <a:bodyPr/>
          <a:lstStyle/>
          <a:p>
            <a:fld id="{B77B3D36-1D82-4AB7-80D6-6E2F411265E2}" type="slidenum">
              <a:rPr lang="sv-SE" smtClean="0"/>
              <a:t>‹#›</a:t>
            </a:fld>
            <a:endParaRPr lang="sv-SE"/>
          </a:p>
        </p:txBody>
      </p:sp>
    </p:spTree>
    <p:extLst>
      <p:ext uri="{BB962C8B-B14F-4D97-AF65-F5344CB8AC3E}">
        <p14:creationId xmlns:p14="http://schemas.microsoft.com/office/powerpoint/2010/main" val="388140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9B2D44-EFD9-91D4-BC5B-D25EA90B4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37C8212-032E-CC9A-3AAA-E1EAFE30C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9E98D8-AE7D-5468-E7BD-6442D3EF5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E0E8F-3093-404F-8790-362E29533FD1}" type="datetimeFigureOut">
              <a:rPr lang="sv-SE" smtClean="0"/>
              <a:t>2023-12-19</a:t>
            </a:fld>
            <a:endParaRPr lang="sv-SE"/>
          </a:p>
        </p:txBody>
      </p:sp>
      <p:sp>
        <p:nvSpPr>
          <p:cNvPr id="5" name="Platshållare för sidfot 4">
            <a:extLst>
              <a:ext uri="{FF2B5EF4-FFF2-40B4-BE49-F238E27FC236}">
                <a16:creationId xmlns:a16="http://schemas.microsoft.com/office/drawing/2014/main" id="{FE8F52C3-A489-1B7F-F8B0-41DA04E09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3BA6558-7333-61D5-F533-3A7817688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B3D36-1D82-4AB7-80D6-6E2F411265E2}" type="slidenum">
              <a:rPr lang="sv-SE" smtClean="0"/>
              <a:t>‹#›</a:t>
            </a:fld>
            <a:endParaRPr lang="sv-SE"/>
          </a:p>
        </p:txBody>
      </p:sp>
    </p:spTree>
    <p:extLst>
      <p:ext uri="{BB962C8B-B14F-4D97-AF65-F5344CB8AC3E}">
        <p14:creationId xmlns:p14="http://schemas.microsoft.com/office/powerpoint/2010/main" val="193119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jonkoping@blodomloppet.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onkoping@blodomloppet.se" TargetMode="External"/><Relationship Id="rId2" Type="http://schemas.openxmlformats.org/officeDocument/2006/relationships/hyperlink" Target="https://anmalmig.nu/anmalan/4359e23e-ba0d-4fc2-ab0e-93f8ed19b0c3/mall/"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9546E90-77AD-E183-F1C1-0DD140BCBDCA}"/>
              </a:ext>
            </a:extLst>
          </p:cNvPr>
          <p:cNvSpPr>
            <a:spLocks noGrp="1"/>
          </p:cNvSpPr>
          <p:nvPr>
            <p:ph type="subTitle" idx="1"/>
          </p:nvPr>
        </p:nvSpPr>
        <p:spPr>
          <a:xfrm>
            <a:off x="2187016" y="4935894"/>
            <a:ext cx="8058451" cy="1455574"/>
          </a:xfrm>
        </p:spPr>
        <p:txBody>
          <a:bodyPr>
            <a:normAutofit/>
          </a:bodyPr>
          <a:lstStyle/>
          <a:p>
            <a:r>
              <a:rPr lang="sv-SE" sz="3200" dirty="0"/>
              <a:t>ANMÄLAN MED KUNDSIDA TILL BLODOMLOPPET I JÖNKÖPING 2024</a:t>
            </a:r>
          </a:p>
        </p:txBody>
      </p:sp>
      <p:pic>
        <p:nvPicPr>
          <p:cNvPr id="5" name="Bildobjekt 4">
            <a:extLst>
              <a:ext uri="{FF2B5EF4-FFF2-40B4-BE49-F238E27FC236}">
                <a16:creationId xmlns:a16="http://schemas.microsoft.com/office/drawing/2014/main" id="{23D7FE39-37CD-EA14-CF41-BD654512A1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87016" y="199232"/>
            <a:ext cx="8058451" cy="4230687"/>
          </a:xfrm>
          <a:prstGeom prst="rect">
            <a:avLst/>
          </a:prstGeom>
        </p:spPr>
      </p:pic>
    </p:spTree>
    <p:extLst>
      <p:ext uri="{BB962C8B-B14F-4D97-AF65-F5344CB8AC3E}">
        <p14:creationId xmlns:p14="http://schemas.microsoft.com/office/powerpoint/2010/main" val="19719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0FF7C1-A7C1-B3F4-59E9-F8015A67F945}"/>
              </a:ext>
            </a:extLst>
          </p:cNvPr>
          <p:cNvSpPr>
            <a:spLocks noGrp="1"/>
          </p:cNvSpPr>
          <p:nvPr>
            <p:ph type="title"/>
          </p:nvPr>
        </p:nvSpPr>
        <p:spPr/>
        <p:txBody>
          <a:bodyPr/>
          <a:lstStyle/>
          <a:p>
            <a:r>
              <a:rPr lang="sv-SE" dirty="0"/>
              <a:t>Varför en kundsida?</a:t>
            </a:r>
          </a:p>
        </p:txBody>
      </p:sp>
      <p:sp>
        <p:nvSpPr>
          <p:cNvPr id="3" name="Platshållare för innehåll 2">
            <a:extLst>
              <a:ext uri="{FF2B5EF4-FFF2-40B4-BE49-F238E27FC236}">
                <a16:creationId xmlns:a16="http://schemas.microsoft.com/office/drawing/2014/main" id="{FDE44039-DF1B-5F2A-500D-739867EEFD1E}"/>
              </a:ext>
            </a:extLst>
          </p:cNvPr>
          <p:cNvSpPr>
            <a:spLocks noGrp="1"/>
          </p:cNvSpPr>
          <p:nvPr>
            <p:ph idx="1"/>
          </p:nvPr>
        </p:nvSpPr>
        <p:spPr>
          <a:xfrm>
            <a:off x="6830008" y="1825625"/>
            <a:ext cx="4523792" cy="4351338"/>
          </a:xfrm>
        </p:spPr>
        <p:txBody>
          <a:bodyPr>
            <a:normAutofit lnSpcReduction="10000"/>
          </a:bodyPr>
          <a:lstStyle/>
          <a:p>
            <a:r>
              <a:rPr lang="sv-SE" sz="1400" dirty="0"/>
              <a:t>En person behöver inte samla in alla deltagaruppgifter.</a:t>
            </a:r>
          </a:p>
          <a:p>
            <a:r>
              <a:rPr lang="sv-SE" sz="1400" dirty="0"/>
              <a:t>De anställda kan själva göra sin anmälan via kundsidan.</a:t>
            </a:r>
          </a:p>
          <a:p>
            <a:r>
              <a:rPr lang="sv-SE" sz="1400" dirty="0"/>
              <a:t>Ni kan fram till den 6 augusti redigera gjorda anmälningar som byta eller ta bort deltagare som fått förhinder.</a:t>
            </a:r>
          </a:p>
          <a:p>
            <a:r>
              <a:rPr lang="sv-SE" sz="1400" dirty="0"/>
              <a:t>Ni behöver inte dela in er i lag direkt utan låt era anställda anmäla sig individuellt och gör en lagindelning med 3-5 personer/lag i ett senare skede.</a:t>
            </a:r>
          </a:p>
          <a:p>
            <a:r>
              <a:rPr lang="sv-SE" sz="1400" dirty="0"/>
              <a:t>Ni riskerar inte att missa sista datum att anmäla lag då vi skickar en påminnelse till företagets kontaktperson en vecka i förväg.</a:t>
            </a:r>
          </a:p>
          <a:p>
            <a:r>
              <a:rPr lang="sv-SE" sz="1400" dirty="0"/>
              <a:t>Om ni inte själva vill eller har gjort lagindelning när anmälan har stängt gör vi en lagindelning och tilldelar lagnamn åt er. Ni riskerar därmed inte att gå miste om den populära picknick-kassen.</a:t>
            </a:r>
          </a:p>
          <a:p>
            <a:r>
              <a:rPr lang="sv-SE" sz="1400" dirty="0"/>
              <a:t>Alla ert företags anmälningar får ett och samma order-ID vilket underlättar när ni hämtar ut era nummerlappar.</a:t>
            </a:r>
          </a:p>
          <a:p>
            <a:r>
              <a:rPr lang="sv-SE" sz="1400" dirty="0"/>
              <a:t>En samlad faktura på alla era anmälningar skickas när anmälan har stängt.</a:t>
            </a:r>
          </a:p>
          <a:p>
            <a:endParaRPr lang="sv-SE" sz="1400" dirty="0"/>
          </a:p>
          <a:p>
            <a:endParaRPr lang="sv-SE" sz="1600" dirty="0"/>
          </a:p>
          <a:p>
            <a:endParaRPr lang="sv-SE" sz="2000" dirty="0"/>
          </a:p>
          <a:p>
            <a:endParaRPr lang="sv-SE" sz="1600" dirty="0"/>
          </a:p>
        </p:txBody>
      </p:sp>
      <p:pic>
        <p:nvPicPr>
          <p:cNvPr id="9" name="Bildobjekt 8">
            <a:extLst>
              <a:ext uri="{FF2B5EF4-FFF2-40B4-BE49-F238E27FC236}">
                <a16:creationId xmlns:a16="http://schemas.microsoft.com/office/drawing/2014/main" id="{28AF03CF-264B-1760-A71A-D2CBA8C7C3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538967"/>
            <a:ext cx="4910877" cy="3271423"/>
          </a:xfrm>
          <a:prstGeom prst="rect">
            <a:avLst/>
          </a:prstGeom>
        </p:spPr>
      </p:pic>
      <p:sp>
        <p:nvSpPr>
          <p:cNvPr id="10" name="textruta 9">
            <a:extLst>
              <a:ext uri="{FF2B5EF4-FFF2-40B4-BE49-F238E27FC236}">
                <a16:creationId xmlns:a16="http://schemas.microsoft.com/office/drawing/2014/main" id="{46C3D787-58B0-4B28-E0C7-C0949710EE74}"/>
              </a:ext>
            </a:extLst>
          </p:cNvPr>
          <p:cNvSpPr txBox="1"/>
          <p:nvPr/>
        </p:nvSpPr>
        <p:spPr>
          <a:xfrm>
            <a:off x="838201" y="4890782"/>
            <a:ext cx="5492842" cy="923330"/>
          </a:xfrm>
          <a:prstGeom prst="rect">
            <a:avLst/>
          </a:prstGeom>
          <a:noFill/>
        </p:spPr>
        <p:txBody>
          <a:bodyPr wrap="square" rtlCol="0">
            <a:spAutoFit/>
          </a:bodyPr>
          <a:lstStyle/>
          <a:p>
            <a:r>
              <a:rPr lang="sv-SE" dirty="0"/>
              <a:t>Med en kundsida görs inte anmälan via vår ordinarie anmälningssida på blodomloppet.se utan på en egen kundsida där dom anställda kan anmäla sig själva.</a:t>
            </a:r>
          </a:p>
        </p:txBody>
      </p:sp>
    </p:spTree>
    <p:extLst>
      <p:ext uri="{BB962C8B-B14F-4D97-AF65-F5344CB8AC3E}">
        <p14:creationId xmlns:p14="http://schemas.microsoft.com/office/powerpoint/2010/main" val="147542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4DA62-E2AF-095B-6340-1AB82A1BD2DD}"/>
              </a:ext>
            </a:extLst>
          </p:cNvPr>
          <p:cNvSpPr>
            <a:spLocks noGrp="1"/>
          </p:cNvSpPr>
          <p:nvPr>
            <p:ph type="title"/>
          </p:nvPr>
        </p:nvSpPr>
        <p:spPr/>
        <p:txBody>
          <a:bodyPr/>
          <a:lstStyle/>
          <a:p>
            <a:r>
              <a:rPr lang="sv-SE" dirty="0"/>
              <a:t>Hur du startar en kundsida</a:t>
            </a:r>
          </a:p>
        </p:txBody>
      </p:sp>
      <p:sp>
        <p:nvSpPr>
          <p:cNvPr id="3" name="Platshållare för innehåll 2">
            <a:extLst>
              <a:ext uri="{FF2B5EF4-FFF2-40B4-BE49-F238E27FC236}">
                <a16:creationId xmlns:a16="http://schemas.microsoft.com/office/drawing/2014/main" id="{9E5F88CF-1AEF-1D1C-E577-2C17DFBAC597}"/>
              </a:ext>
            </a:extLst>
          </p:cNvPr>
          <p:cNvSpPr>
            <a:spLocks noGrp="1"/>
          </p:cNvSpPr>
          <p:nvPr>
            <p:ph idx="1"/>
          </p:nvPr>
        </p:nvSpPr>
        <p:spPr>
          <a:xfrm>
            <a:off x="8070208" y="1825625"/>
            <a:ext cx="3283591" cy="2654096"/>
          </a:xfrm>
        </p:spPr>
        <p:txBody>
          <a:bodyPr>
            <a:normAutofit/>
          </a:bodyPr>
          <a:lstStyle/>
          <a:p>
            <a:r>
              <a:rPr lang="sv-SE" sz="1400" dirty="0"/>
              <a:t>Företagsnamn</a:t>
            </a:r>
          </a:p>
          <a:p>
            <a:r>
              <a:rPr lang="sv-SE" sz="1400" dirty="0"/>
              <a:t>Organisationsnummer</a:t>
            </a:r>
          </a:p>
          <a:p>
            <a:r>
              <a:rPr lang="sv-SE" sz="1400" dirty="0"/>
              <a:t>Postadress</a:t>
            </a:r>
          </a:p>
          <a:p>
            <a:r>
              <a:rPr lang="sv-SE" sz="1400" dirty="0"/>
              <a:t>Kontaktperson (namn, </a:t>
            </a:r>
            <a:r>
              <a:rPr lang="sv-SE" sz="1400" dirty="0" err="1"/>
              <a:t>tel</a:t>
            </a:r>
            <a:r>
              <a:rPr lang="sv-SE" sz="1400" dirty="0"/>
              <a:t>, e-post)</a:t>
            </a:r>
          </a:p>
          <a:p>
            <a:r>
              <a:rPr lang="sv-SE" sz="1400" dirty="0"/>
              <a:t>Faktura-adress</a:t>
            </a:r>
          </a:p>
          <a:p>
            <a:r>
              <a:rPr lang="sv-SE" sz="1400" dirty="0"/>
              <a:t>Eve referens/kostnadsställe</a:t>
            </a:r>
          </a:p>
          <a:p>
            <a:r>
              <a:rPr lang="sv-SE" sz="1400" dirty="0"/>
              <a:t>Betalningssätt (Faktura e-post, E-faktura, Faktura post +50kr)</a:t>
            </a:r>
          </a:p>
        </p:txBody>
      </p:sp>
      <p:sp>
        <p:nvSpPr>
          <p:cNvPr id="4" name="textruta 3">
            <a:extLst>
              <a:ext uri="{FF2B5EF4-FFF2-40B4-BE49-F238E27FC236}">
                <a16:creationId xmlns:a16="http://schemas.microsoft.com/office/drawing/2014/main" id="{4A8F8B2C-888E-28E2-CCB3-1D1E2BF2D428}"/>
              </a:ext>
            </a:extLst>
          </p:cNvPr>
          <p:cNvSpPr txBox="1"/>
          <p:nvPr/>
        </p:nvSpPr>
        <p:spPr>
          <a:xfrm>
            <a:off x="8070208" y="4563611"/>
            <a:ext cx="3283591" cy="1200329"/>
          </a:xfrm>
          <a:prstGeom prst="rect">
            <a:avLst/>
          </a:prstGeom>
          <a:noFill/>
        </p:spPr>
        <p:txBody>
          <a:bodyPr wrap="square" rtlCol="0">
            <a:spAutoFit/>
          </a:bodyPr>
          <a:lstStyle/>
          <a:p>
            <a:r>
              <a:rPr lang="sv-SE" sz="1200" dirty="0"/>
              <a:t>Vid E-faktura skickas fakturan via PEPPOL-nätverket vilket företaget då måsta vara anslutet till. Vid Faktura e-post skickas fakturan som PDF till angiven e-postadress. Var då noga med att ange rätt e-postadress till företagets ekonomi/faktura-avdelning.</a:t>
            </a:r>
          </a:p>
        </p:txBody>
      </p:sp>
      <p:sp>
        <p:nvSpPr>
          <p:cNvPr id="5" name="textruta 4">
            <a:extLst>
              <a:ext uri="{FF2B5EF4-FFF2-40B4-BE49-F238E27FC236}">
                <a16:creationId xmlns:a16="http://schemas.microsoft.com/office/drawing/2014/main" id="{41D3B9D6-D458-B421-66CA-61A71EA110C8}"/>
              </a:ext>
            </a:extLst>
          </p:cNvPr>
          <p:cNvSpPr txBox="1"/>
          <p:nvPr/>
        </p:nvSpPr>
        <p:spPr>
          <a:xfrm>
            <a:off x="838201" y="1825626"/>
            <a:ext cx="5257800" cy="954107"/>
          </a:xfrm>
          <a:prstGeom prst="rect">
            <a:avLst/>
          </a:prstGeom>
          <a:noFill/>
        </p:spPr>
        <p:txBody>
          <a:bodyPr wrap="square" rtlCol="0">
            <a:spAutoFit/>
          </a:bodyPr>
          <a:lstStyle/>
          <a:p>
            <a:r>
              <a:rPr lang="sv-SE" sz="1400" dirty="0"/>
              <a:t>Anmäl till oss på </a:t>
            </a:r>
            <a:r>
              <a:rPr lang="sv-SE" sz="1400" dirty="0">
                <a:hlinkClick r:id="rId2"/>
              </a:rPr>
              <a:t>jonkoping@blodomloppet.se</a:t>
            </a:r>
            <a:r>
              <a:rPr lang="sv-SE" sz="1400" dirty="0"/>
              <a:t> att ni vill starta en kundsida. Ange uppgifterna här till höger. Vi skickar ett meddelande till kontaktpersonen när kundsidan är öppnad och hur ni går tillväga för att komma igång.</a:t>
            </a:r>
          </a:p>
        </p:txBody>
      </p:sp>
      <p:pic>
        <p:nvPicPr>
          <p:cNvPr id="7" name="Bildobjekt 6" descr="En bild som visar person, utomhus, klädsel, himmel&#10;&#10;Automatiskt genererad beskrivning">
            <a:extLst>
              <a:ext uri="{FF2B5EF4-FFF2-40B4-BE49-F238E27FC236}">
                <a16:creationId xmlns:a16="http://schemas.microsoft.com/office/drawing/2014/main" id="{AF3203BB-569D-F041-6997-91C166F0A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985964"/>
            <a:ext cx="5257799" cy="3506911"/>
          </a:xfrm>
          <a:prstGeom prst="rect">
            <a:avLst/>
          </a:prstGeom>
        </p:spPr>
      </p:pic>
    </p:spTree>
    <p:extLst>
      <p:ext uri="{BB962C8B-B14F-4D97-AF65-F5344CB8AC3E}">
        <p14:creationId xmlns:p14="http://schemas.microsoft.com/office/powerpoint/2010/main" val="303694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171DB-8EEF-BDEF-1821-C0BFB30F278E}"/>
              </a:ext>
            </a:extLst>
          </p:cNvPr>
          <p:cNvSpPr>
            <a:spLocks noGrp="1"/>
          </p:cNvSpPr>
          <p:nvPr>
            <p:ph type="title"/>
          </p:nvPr>
        </p:nvSpPr>
        <p:spPr/>
        <p:txBody>
          <a:bodyPr/>
          <a:lstStyle/>
          <a:p>
            <a:r>
              <a:rPr lang="sv-SE" dirty="0"/>
              <a:t>När kundsidan är öppnad</a:t>
            </a:r>
          </a:p>
        </p:txBody>
      </p:sp>
      <p:sp>
        <p:nvSpPr>
          <p:cNvPr id="4" name="textruta 3">
            <a:extLst>
              <a:ext uri="{FF2B5EF4-FFF2-40B4-BE49-F238E27FC236}">
                <a16:creationId xmlns:a16="http://schemas.microsoft.com/office/drawing/2014/main" id="{7A22144B-117A-BB7C-673A-CC7DC2F1D1EB}"/>
              </a:ext>
            </a:extLst>
          </p:cNvPr>
          <p:cNvSpPr txBox="1"/>
          <p:nvPr/>
        </p:nvSpPr>
        <p:spPr>
          <a:xfrm>
            <a:off x="771089" y="1690689"/>
            <a:ext cx="5324912" cy="3970318"/>
          </a:xfrm>
          <a:prstGeom prst="rect">
            <a:avLst/>
          </a:prstGeom>
          <a:noFill/>
        </p:spPr>
        <p:txBody>
          <a:bodyPr wrap="square" rtlCol="0">
            <a:spAutoFit/>
          </a:bodyPr>
          <a:lstStyle/>
          <a:p>
            <a:r>
              <a:rPr lang="sv-SE" sz="1400" dirty="0"/>
              <a:t>När vi öppnat er kundsida skickar vi till angiven kontaktperson två stycken länkar. Den ena länken är den ni kan dela med era anställda och där de kan göra sina anmälningar. Den andra länken är i ett </a:t>
            </a:r>
            <a:r>
              <a:rPr lang="sv-SE" sz="1400" dirty="0" err="1"/>
              <a:t>admin</a:t>
            </a:r>
            <a:r>
              <a:rPr lang="sv-SE" sz="1400" dirty="0"/>
              <a:t>-läge där alla redigeringar kan göras och bör inte delas till de anställda.</a:t>
            </a:r>
          </a:p>
          <a:p>
            <a:endParaRPr lang="sv-SE" sz="1400" dirty="0"/>
          </a:p>
          <a:p>
            <a:r>
              <a:rPr lang="sv-SE" sz="1400" dirty="0"/>
              <a:t>Att dela länken till de anställda är valfritt. Om ni hellre vill att kontaktpersonen samlar in alla deltagaruppgifter och sen själv gör anmälan kan </a:t>
            </a:r>
            <a:r>
              <a:rPr lang="sv-SE" sz="1400" dirty="0" err="1">
                <a:hlinkClick r:id="rId2"/>
              </a:rPr>
              <a:t>excel</a:t>
            </a:r>
            <a:r>
              <a:rPr lang="sv-SE" sz="1400" dirty="0">
                <a:hlinkClick r:id="rId2"/>
              </a:rPr>
              <a:t>-mallen</a:t>
            </a:r>
            <a:r>
              <a:rPr lang="sv-SE" sz="1400" dirty="0"/>
              <a:t> vara ett alternativ. Den kan importeras via kundsidan men tänk på att för att mallen ska gå att importera krävs att mallen är korrekt ifylld. Alla kolumner markerade med * krävs och inga extra meddelanden, kolumner eller rader får läggas till.</a:t>
            </a:r>
          </a:p>
          <a:p>
            <a:endParaRPr lang="sv-SE" sz="1400" dirty="0"/>
          </a:p>
          <a:p>
            <a:r>
              <a:rPr lang="sv-SE" sz="1400" dirty="0"/>
              <a:t>I </a:t>
            </a:r>
            <a:r>
              <a:rPr lang="sv-SE" sz="1400" dirty="0" err="1"/>
              <a:t>admin</a:t>
            </a:r>
            <a:r>
              <a:rPr lang="sv-SE" sz="1400" dirty="0"/>
              <a:t>-läget kan den som är kontaktperson ändra lagnamn, flytta in individuella i lag, byta ut eller ta bort deltagare som fått återbud.</a:t>
            </a:r>
          </a:p>
          <a:p>
            <a:endParaRPr lang="sv-SE" sz="1400" dirty="0"/>
          </a:p>
          <a:p>
            <a:r>
              <a:rPr lang="sv-SE" sz="1400" dirty="0"/>
              <a:t>Får ni problem eller har frågor om er kundsida kan ni alltid kontakta oss på </a:t>
            </a:r>
            <a:r>
              <a:rPr lang="sv-SE" sz="1400" dirty="0">
                <a:hlinkClick r:id="rId3"/>
              </a:rPr>
              <a:t>jonkoping@blodomloppet.se</a:t>
            </a:r>
            <a:r>
              <a:rPr lang="sv-SE" sz="1400" dirty="0"/>
              <a:t> .</a:t>
            </a:r>
          </a:p>
          <a:p>
            <a:endParaRPr lang="sv-SE" sz="1400" dirty="0"/>
          </a:p>
        </p:txBody>
      </p:sp>
      <p:pic>
        <p:nvPicPr>
          <p:cNvPr id="6" name="Bildobjekt 5" descr="En bild som visar utomhus, person, klädsel, träd&#10;&#10;Automatiskt genererad beskrivning">
            <a:extLst>
              <a:ext uri="{FF2B5EF4-FFF2-40B4-BE49-F238E27FC236}">
                <a16:creationId xmlns:a16="http://schemas.microsoft.com/office/drawing/2014/main" id="{FE10A662-E980-F421-0D9F-B6900E5CF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147" y="1690687"/>
            <a:ext cx="5199771" cy="3468207"/>
          </a:xfrm>
          <a:prstGeom prst="rect">
            <a:avLst/>
          </a:prstGeom>
        </p:spPr>
      </p:pic>
    </p:spTree>
    <p:extLst>
      <p:ext uri="{BB962C8B-B14F-4D97-AF65-F5344CB8AC3E}">
        <p14:creationId xmlns:p14="http://schemas.microsoft.com/office/powerpoint/2010/main" val="234568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AA9FC1-73B0-E136-ACE6-E695099A4998}"/>
              </a:ext>
            </a:extLst>
          </p:cNvPr>
          <p:cNvSpPr>
            <a:spLocks noGrp="1"/>
          </p:cNvSpPr>
          <p:nvPr>
            <p:ph type="title"/>
          </p:nvPr>
        </p:nvSpPr>
        <p:spPr>
          <a:xfrm flipH="1">
            <a:off x="7399171" y="363868"/>
            <a:ext cx="4460031" cy="1185014"/>
          </a:xfrm>
        </p:spPr>
        <p:txBody>
          <a:bodyPr>
            <a:normAutofit fontScale="90000"/>
          </a:bodyPr>
          <a:lstStyle/>
          <a:p>
            <a:r>
              <a:rPr lang="sv-SE" sz="4000" dirty="0"/>
              <a:t>Så här administrerar du kundsidan</a:t>
            </a:r>
          </a:p>
        </p:txBody>
      </p:sp>
      <p:pic>
        <p:nvPicPr>
          <p:cNvPr id="9" name="Bildobjekt 8" descr="En bild som visar text, skärmbild, Teckensnitt, dokument&#10;&#10;Automatiskt genererad beskrivning">
            <a:extLst>
              <a:ext uri="{FF2B5EF4-FFF2-40B4-BE49-F238E27FC236}">
                <a16:creationId xmlns:a16="http://schemas.microsoft.com/office/drawing/2014/main" id="{1DDC0D51-4392-2A99-D42B-7DB150E44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62" y="363868"/>
            <a:ext cx="6387777" cy="6130263"/>
          </a:xfrm>
          <a:prstGeom prst="rect">
            <a:avLst/>
          </a:prstGeom>
        </p:spPr>
      </p:pic>
      <p:sp>
        <p:nvSpPr>
          <p:cNvPr id="10" name="textruta 9">
            <a:extLst>
              <a:ext uri="{FF2B5EF4-FFF2-40B4-BE49-F238E27FC236}">
                <a16:creationId xmlns:a16="http://schemas.microsoft.com/office/drawing/2014/main" id="{B662220F-F8B5-35D0-CBB7-F5B47835B107}"/>
              </a:ext>
            </a:extLst>
          </p:cNvPr>
          <p:cNvSpPr txBox="1"/>
          <p:nvPr/>
        </p:nvSpPr>
        <p:spPr>
          <a:xfrm>
            <a:off x="7399171" y="1548882"/>
            <a:ext cx="4460031" cy="523220"/>
          </a:xfrm>
          <a:prstGeom prst="rect">
            <a:avLst/>
          </a:prstGeom>
          <a:noFill/>
        </p:spPr>
        <p:txBody>
          <a:bodyPr wrap="square" rtlCol="0">
            <a:spAutoFit/>
          </a:bodyPr>
          <a:lstStyle/>
          <a:p>
            <a:r>
              <a:rPr lang="sv-SE" sz="1400" dirty="0"/>
              <a:t>Så här ser kundsidan ut i </a:t>
            </a:r>
            <a:r>
              <a:rPr lang="sv-SE" sz="1400" dirty="0" err="1"/>
              <a:t>admin</a:t>
            </a:r>
            <a:r>
              <a:rPr lang="sv-SE" sz="1400" dirty="0"/>
              <a:t>-läget. Länken hit är för kontaktpersonen och ska ej delas med era anställda.</a:t>
            </a:r>
          </a:p>
        </p:txBody>
      </p:sp>
      <p:sp>
        <p:nvSpPr>
          <p:cNvPr id="11" name="Rektangel: rundade hörn 10">
            <a:extLst>
              <a:ext uri="{FF2B5EF4-FFF2-40B4-BE49-F238E27FC236}">
                <a16:creationId xmlns:a16="http://schemas.microsoft.com/office/drawing/2014/main" id="{5B5A8232-D09F-6F3C-C743-E61144D5219E}"/>
              </a:ext>
            </a:extLst>
          </p:cNvPr>
          <p:cNvSpPr/>
          <p:nvPr/>
        </p:nvSpPr>
        <p:spPr>
          <a:xfrm>
            <a:off x="7522870" y="2267339"/>
            <a:ext cx="4217568" cy="1791477"/>
          </a:xfrm>
          <a:prstGeom prst="roundRect">
            <a:avLst/>
          </a:prstGeom>
          <a:solidFill>
            <a:schemeClr val="accent5">
              <a:lumMod val="60000"/>
              <a:lumOff val="4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v-SE" sz="1400" dirty="0">
                <a:solidFill>
                  <a:schemeClr val="tx1"/>
                </a:solidFill>
              </a:rPr>
              <a:t>Var uppmärksam på vilket datum kundsidan stänger. När kundsidan är stängd kan inga anmälningar eller ändringar göras. Vi skickar en påminnelse en vecka i förväg. Har ni inte gjort lagindelning och angett lagnamn till detta datum gör vi det åt er. Ni riskerar därmed inte att gå miste om några picknick-kassar.</a:t>
            </a:r>
          </a:p>
        </p:txBody>
      </p:sp>
      <p:cxnSp>
        <p:nvCxnSpPr>
          <p:cNvPr id="13" name="Rak pilkoppling 12">
            <a:extLst>
              <a:ext uri="{FF2B5EF4-FFF2-40B4-BE49-F238E27FC236}">
                <a16:creationId xmlns:a16="http://schemas.microsoft.com/office/drawing/2014/main" id="{BC669632-C172-AB31-585D-60190FBEE0DC}"/>
              </a:ext>
            </a:extLst>
          </p:cNvPr>
          <p:cNvCxnSpPr>
            <a:cxnSpLocks/>
            <a:stCxn id="11" idx="1"/>
          </p:cNvCxnSpPr>
          <p:nvPr/>
        </p:nvCxnSpPr>
        <p:spPr>
          <a:xfrm flipH="1" flipV="1">
            <a:off x="2950957" y="1412718"/>
            <a:ext cx="4571913" cy="175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ktangel: rundade hörn 23">
            <a:extLst>
              <a:ext uri="{FF2B5EF4-FFF2-40B4-BE49-F238E27FC236}">
                <a16:creationId xmlns:a16="http://schemas.microsoft.com/office/drawing/2014/main" id="{F7F018FD-0814-C8D8-3D8A-001E78CC8C52}"/>
              </a:ext>
            </a:extLst>
          </p:cNvPr>
          <p:cNvSpPr/>
          <p:nvPr/>
        </p:nvSpPr>
        <p:spPr>
          <a:xfrm>
            <a:off x="7522870" y="4376057"/>
            <a:ext cx="4336332" cy="1706795"/>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Här finns möjlighet att lägga in egen valfri information till era anställda. Lämplig information är namn och e-post till företagets kontaktperson om någon som anmält sig behöver lämna återbud eller vill komplettera någon deltagaruppgift.</a:t>
            </a:r>
          </a:p>
        </p:txBody>
      </p:sp>
      <p:cxnSp>
        <p:nvCxnSpPr>
          <p:cNvPr id="26" name="Rak pilkoppling 25">
            <a:extLst>
              <a:ext uri="{FF2B5EF4-FFF2-40B4-BE49-F238E27FC236}">
                <a16:creationId xmlns:a16="http://schemas.microsoft.com/office/drawing/2014/main" id="{E4C3539D-5DC9-08EB-41A2-C118E282940F}"/>
              </a:ext>
            </a:extLst>
          </p:cNvPr>
          <p:cNvCxnSpPr>
            <a:cxnSpLocks/>
            <a:stCxn id="24" idx="1"/>
          </p:cNvCxnSpPr>
          <p:nvPr/>
        </p:nvCxnSpPr>
        <p:spPr>
          <a:xfrm flipH="1" flipV="1">
            <a:off x="5514392" y="1931437"/>
            <a:ext cx="2008478" cy="3298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16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skärmbild, Teckensnitt, nummer&#10;&#10;Automatiskt genererad beskrivning">
            <a:extLst>
              <a:ext uri="{FF2B5EF4-FFF2-40B4-BE49-F238E27FC236}">
                <a16:creationId xmlns:a16="http://schemas.microsoft.com/office/drawing/2014/main" id="{0496F4FB-F339-155F-3452-3764873E8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312" y="286917"/>
            <a:ext cx="8397176" cy="3809222"/>
          </a:xfrm>
          <a:prstGeom prst="rect">
            <a:avLst/>
          </a:prstGeom>
        </p:spPr>
      </p:pic>
      <p:sp>
        <p:nvSpPr>
          <p:cNvPr id="8" name="Rektangel: rundade hörn 7">
            <a:extLst>
              <a:ext uri="{FF2B5EF4-FFF2-40B4-BE49-F238E27FC236}">
                <a16:creationId xmlns:a16="http://schemas.microsoft.com/office/drawing/2014/main" id="{E17B2868-6A67-692B-32CE-84139E839C1C}"/>
              </a:ext>
            </a:extLst>
          </p:cNvPr>
          <p:cNvSpPr/>
          <p:nvPr/>
        </p:nvSpPr>
        <p:spPr>
          <a:xfrm>
            <a:off x="8735508" y="4236097"/>
            <a:ext cx="3200400" cy="162352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Om ni inte vill att era anställda ska anmäla sig själva kan kontaktpersonen anmäla deltagare. Antingen direkt i lag eller individuellt och dela in i lag senare. Här finns också möjlighet att importera </a:t>
            </a:r>
            <a:r>
              <a:rPr lang="sv-SE" sz="1400" dirty="0" err="1">
                <a:solidFill>
                  <a:schemeClr val="tx1"/>
                </a:solidFill>
              </a:rPr>
              <a:t>excel</a:t>
            </a:r>
            <a:r>
              <a:rPr lang="sv-SE" sz="1400" dirty="0">
                <a:solidFill>
                  <a:schemeClr val="tx1"/>
                </a:solidFill>
              </a:rPr>
              <a:t>-mallen.</a:t>
            </a:r>
          </a:p>
        </p:txBody>
      </p:sp>
      <p:cxnSp>
        <p:nvCxnSpPr>
          <p:cNvPr id="10" name="Rak pilkoppling 9">
            <a:extLst>
              <a:ext uri="{FF2B5EF4-FFF2-40B4-BE49-F238E27FC236}">
                <a16:creationId xmlns:a16="http://schemas.microsoft.com/office/drawing/2014/main" id="{AACC24B7-3A12-4D96-CDD1-3D2E2AF8C651}"/>
              </a:ext>
            </a:extLst>
          </p:cNvPr>
          <p:cNvCxnSpPr>
            <a:cxnSpLocks/>
            <a:stCxn id="8" idx="0"/>
          </p:cNvCxnSpPr>
          <p:nvPr/>
        </p:nvCxnSpPr>
        <p:spPr>
          <a:xfrm flipH="1" flipV="1">
            <a:off x="7139974" y="998376"/>
            <a:ext cx="3195734" cy="3237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ktangel: rundade hörn 16">
            <a:extLst>
              <a:ext uri="{FF2B5EF4-FFF2-40B4-BE49-F238E27FC236}">
                <a16:creationId xmlns:a16="http://schemas.microsoft.com/office/drawing/2014/main" id="{2E3EE55D-165C-6437-26A2-5A060499CA7E}"/>
              </a:ext>
            </a:extLst>
          </p:cNvPr>
          <p:cNvSpPr/>
          <p:nvPr/>
        </p:nvSpPr>
        <p:spPr>
          <a:xfrm>
            <a:off x="1786312" y="4236097"/>
            <a:ext cx="6172700" cy="162352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När de anställda anmäler sig syns detta i listan över anmälda. Här kan du göra redigeringar. Klicka på den uppgift du vill redigera. Du kan t ex byta deltagare i lag, byta lagnamn, ändra tröjstorlek, ange att någon är blodgivare, byta klass eller ta bort deltagare helt.</a:t>
            </a:r>
          </a:p>
        </p:txBody>
      </p:sp>
      <p:cxnSp>
        <p:nvCxnSpPr>
          <p:cNvPr id="19" name="Rak pilkoppling 18">
            <a:extLst>
              <a:ext uri="{FF2B5EF4-FFF2-40B4-BE49-F238E27FC236}">
                <a16:creationId xmlns:a16="http://schemas.microsoft.com/office/drawing/2014/main" id="{EA813462-A4BC-3E61-A7DD-13AB25696D7D}"/>
              </a:ext>
            </a:extLst>
          </p:cNvPr>
          <p:cNvCxnSpPr>
            <a:cxnSpLocks/>
            <a:stCxn id="17" idx="0"/>
          </p:cNvCxnSpPr>
          <p:nvPr/>
        </p:nvCxnSpPr>
        <p:spPr>
          <a:xfrm flipV="1">
            <a:off x="4872662" y="3862873"/>
            <a:ext cx="0" cy="373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Ellips 21">
            <a:extLst>
              <a:ext uri="{FF2B5EF4-FFF2-40B4-BE49-F238E27FC236}">
                <a16:creationId xmlns:a16="http://schemas.microsoft.com/office/drawing/2014/main" id="{FDAE3A6B-2470-D56A-72AD-9700C1ADF343}"/>
              </a:ext>
            </a:extLst>
          </p:cNvPr>
          <p:cNvSpPr/>
          <p:nvPr/>
        </p:nvSpPr>
        <p:spPr>
          <a:xfrm>
            <a:off x="1175657" y="671805"/>
            <a:ext cx="4739950" cy="1343608"/>
          </a:xfrm>
          <a:prstGeom prst="ellipse">
            <a:avLst/>
          </a:prstGeom>
          <a:no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140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FAF90-E32F-9D0C-993F-DF2203BFB0D5}"/>
              </a:ext>
            </a:extLst>
          </p:cNvPr>
          <p:cNvSpPr>
            <a:spLocks noGrp="1"/>
          </p:cNvSpPr>
          <p:nvPr>
            <p:ph type="title"/>
          </p:nvPr>
        </p:nvSpPr>
        <p:spPr/>
        <p:txBody>
          <a:bodyPr/>
          <a:lstStyle/>
          <a:p>
            <a:r>
              <a:rPr lang="sv-SE" dirty="0"/>
              <a:t>Anmälningssidan för de anställda</a:t>
            </a:r>
          </a:p>
        </p:txBody>
      </p:sp>
      <p:sp>
        <p:nvSpPr>
          <p:cNvPr id="3" name="Platshållare för innehåll 2">
            <a:extLst>
              <a:ext uri="{FF2B5EF4-FFF2-40B4-BE49-F238E27FC236}">
                <a16:creationId xmlns:a16="http://schemas.microsoft.com/office/drawing/2014/main" id="{E5F58EF8-B01B-2DF1-FA3E-1914D8F23A5E}"/>
              </a:ext>
            </a:extLst>
          </p:cNvPr>
          <p:cNvSpPr>
            <a:spLocks noGrp="1"/>
          </p:cNvSpPr>
          <p:nvPr>
            <p:ph idx="1"/>
          </p:nvPr>
        </p:nvSpPr>
        <p:spPr>
          <a:xfrm>
            <a:off x="8892075" y="3926696"/>
            <a:ext cx="2929809" cy="2250265"/>
          </a:xfrm>
        </p:spPr>
        <p:txBody>
          <a:bodyPr>
            <a:normAutofit/>
          </a:bodyPr>
          <a:lstStyle/>
          <a:p>
            <a:r>
              <a:rPr lang="sv-SE" sz="1400" dirty="0"/>
              <a:t>Namn</a:t>
            </a:r>
          </a:p>
          <a:p>
            <a:r>
              <a:rPr lang="sv-SE" sz="1400" dirty="0"/>
              <a:t>Födelseår</a:t>
            </a:r>
          </a:p>
          <a:p>
            <a:r>
              <a:rPr lang="sv-SE" sz="1400" dirty="0"/>
              <a:t>Kön (Man, Kvinna, Universell)</a:t>
            </a:r>
          </a:p>
          <a:p>
            <a:r>
              <a:rPr lang="sv-SE" sz="1400" dirty="0"/>
              <a:t>Klass</a:t>
            </a:r>
          </a:p>
          <a:p>
            <a:r>
              <a:rPr lang="sv-SE" sz="1400" dirty="0"/>
              <a:t>Tröjstorlek</a:t>
            </a:r>
          </a:p>
          <a:p>
            <a:r>
              <a:rPr lang="sv-SE" sz="1400" dirty="0"/>
              <a:t>E-postadress</a:t>
            </a:r>
          </a:p>
          <a:p>
            <a:r>
              <a:rPr lang="sv-SE" sz="1400" dirty="0"/>
              <a:t>Blodgivarare (ja/Nej)</a:t>
            </a:r>
          </a:p>
        </p:txBody>
      </p:sp>
      <p:pic>
        <p:nvPicPr>
          <p:cNvPr id="4" name="Bildobjekt 3" descr="En bild som visar text, skärmbild, Teckensnitt, programvara&#10;&#10;Automatiskt genererad beskrivning">
            <a:extLst>
              <a:ext uri="{FF2B5EF4-FFF2-40B4-BE49-F238E27FC236}">
                <a16:creationId xmlns:a16="http://schemas.microsoft.com/office/drawing/2014/main" id="{4FDAC5A4-1F45-B327-045B-6EDBDEE41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783038"/>
            <a:ext cx="6623756" cy="4482519"/>
          </a:xfrm>
          <a:prstGeom prst="rect">
            <a:avLst/>
          </a:prstGeom>
        </p:spPr>
      </p:pic>
      <p:sp>
        <p:nvSpPr>
          <p:cNvPr id="5" name="Rektangel: rundade hörn 4">
            <a:extLst>
              <a:ext uri="{FF2B5EF4-FFF2-40B4-BE49-F238E27FC236}">
                <a16:creationId xmlns:a16="http://schemas.microsoft.com/office/drawing/2014/main" id="{00B11AB2-0B9F-2122-5878-F21A1B5E0470}"/>
              </a:ext>
            </a:extLst>
          </p:cNvPr>
          <p:cNvSpPr/>
          <p:nvPr/>
        </p:nvSpPr>
        <p:spPr>
          <a:xfrm>
            <a:off x="8892075" y="681037"/>
            <a:ext cx="2929810" cy="183856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Så här ser sidan ut vars länk ni kan dela med era anställda så att de kan anmäla sig själva. Antingen direkt i lag eller individuellt för att delas in i lag senare.</a:t>
            </a:r>
          </a:p>
        </p:txBody>
      </p:sp>
      <p:cxnSp>
        <p:nvCxnSpPr>
          <p:cNvPr id="7" name="Rak pilkoppling 6">
            <a:extLst>
              <a:ext uri="{FF2B5EF4-FFF2-40B4-BE49-F238E27FC236}">
                <a16:creationId xmlns:a16="http://schemas.microsoft.com/office/drawing/2014/main" id="{18D177AA-02B0-00ED-1044-A9B9723BA950}"/>
              </a:ext>
            </a:extLst>
          </p:cNvPr>
          <p:cNvCxnSpPr>
            <a:cxnSpLocks/>
            <a:stCxn id="5" idx="1"/>
          </p:cNvCxnSpPr>
          <p:nvPr/>
        </p:nvCxnSpPr>
        <p:spPr>
          <a:xfrm flipH="1">
            <a:off x="5117284" y="1600321"/>
            <a:ext cx="3774791" cy="2360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82BBBB25-622B-D268-3D31-90BA139AA67B}"/>
              </a:ext>
            </a:extLst>
          </p:cNvPr>
          <p:cNvSpPr txBox="1"/>
          <p:nvPr/>
        </p:nvSpPr>
        <p:spPr>
          <a:xfrm>
            <a:off x="8892075" y="2818701"/>
            <a:ext cx="2929809" cy="1231106"/>
          </a:xfrm>
          <a:prstGeom prst="rect">
            <a:avLst/>
          </a:prstGeom>
          <a:noFill/>
        </p:spPr>
        <p:txBody>
          <a:bodyPr wrap="square" rtlCol="0">
            <a:spAutoFit/>
          </a:bodyPr>
          <a:lstStyle/>
          <a:p>
            <a:r>
              <a:rPr lang="sv-SE" sz="1400" b="1" dirty="0"/>
              <a:t>Om </a:t>
            </a:r>
            <a:r>
              <a:rPr lang="sv-SE" sz="1400" b="1"/>
              <a:t>ni inte vill </a:t>
            </a:r>
            <a:r>
              <a:rPr lang="sv-SE" sz="1400" b="1" dirty="0"/>
              <a:t>dela länken med era anställda utan själv göra anmälan är det nedanstående deltagaruppgifter du behöver samla in.</a:t>
            </a:r>
          </a:p>
          <a:p>
            <a:endParaRPr lang="sv-SE" dirty="0"/>
          </a:p>
        </p:txBody>
      </p:sp>
    </p:spTree>
    <p:extLst>
      <p:ext uri="{BB962C8B-B14F-4D97-AF65-F5344CB8AC3E}">
        <p14:creationId xmlns:p14="http://schemas.microsoft.com/office/powerpoint/2010/main" val="224979443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776</Words>
  <Application>Microsoft Office PowerPoint</Application>
  <PresentationFormat>Bredbild</PresentationFormat>
  <Paragraphs>47</Paragraphs>
  <Slides>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PowerPoint-presentation</vt:lpstr>
      <vt:lpstr>Varför en kundsida?</vt:lpstr>
      <vt:lpstr>Hur du startar en kundsida</vt:lpstr>
      <vt:lpstr>När kundsidan är öppnad</vt:lpstr>
      <vt:lpstr>Så här administrerar du kundsidan</vt:lpstr>
      <vt:lpstr>PowerPoint-presentation</vt:lpstr>
      <vt:lpstr>Anmälningssidan för de anställda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Carlsson</dc:creator>
  <cp:lastModifiedBy>Stefan Carlsson</cp:lastModifiedBy>
  <cp:revision>1</cp:revision>
  <dcterms:created xsi:type="dcterms:W3CDTF">2023-12-15T21:42:53Z</dcterms:created>
  <dcterms:modified xsi:type="dcterms:W3CDTF">2023-12-19T00:06:15Z</dcterms:modified>
</cp:coreProperties>
</file>